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7" r:id="rId2"/>
    <p:sldId id="263" r:id="rId3"/>
    <p:sldId id="258" r:id="rId4"/>
    <p:sldId id="268" r:id="rId5"/>
    <p:sldId id="259" r:id="rId6"/>
    <p:sldId id="260" r:id="rId7"/>
    <p:sldId id="269" r:id="rId8"/>
    <p:sldId id="264" r:id="rId9"/>
    <p:sldId id="265" r:id="rId10"/>
    <p:sldId id="266" r:id="rId11"/>
    <p:sldId id="267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3399"/>
    <a:srgbClr val="66FFFF"/>
    <a:srgbClr val="FF6600"/>
    <a:srgbClr val="660066"/>
    <a:srgbClr val="0000FF"/>
    <a:srgbClr val="D60093"/>
    <a:srgbClr val="00FF00"/>
    <a:srgbClr val="6666FF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FC3E0-94F1-45E9-9BDF-A39491405579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3C9CF-1EE5-46D9-89D2-B518151B3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91EA-7794-484B-8B49-85A915F9E79F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25EC-2468-484C-81B6-6F4929DD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91EA-7794-484B-8B49-85A915F9E79F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25EC-2468-484C-81B6-6F4929DD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91EA-7794-484B-8B49-85A915F9E79F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25EC-2468-484C-81B6-6F4929DD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91EA-7794-484B-8B49-85A915F9E79F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25EC-2468-484C-81B6-6F4929DD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91EA-7794-484B-8B49-85A915F9E79F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25EC-2468-484C-81B6-6F4929DD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91EA-7794-484B-8B49-85A915F9E79F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25EC-2468-484C-81B6-6F4929DD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91EA-7794-484B-8B49-85A915F9E79F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25EC-2468-484C-81B6-6F4929DD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91EA-7794-484B-8B49-85A915F9E79F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25EC-2468-484C-81B6-6F4929DD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91EA-7794-484B-8B49-85A915F9E79F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25EC-2468-484C-81B6-6F4929DD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91EA-7794-484B-8B49-85A915F9E79F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25EC-2468-484C-81B6-6F4929DD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91EA-7794-484B-8B49-85A915F9E79F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125EC-2468-484C-81B6-6F4929DD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591EA-7794-484B-8B49-85A915F9E79F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125EC-2468-484C-81B6-6F4929DD9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 advClick="0" advTm="6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answers.com/" TargetMode="External"/><Relationship Id="rId2" Type="http://schemas.openxmlformats.org/officeDocument/2006/relationships/hyperlink" Target="http://www.sayingsnquotes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howcase.netins.net/" TargetMode="External"/><Relationship Id="rId5" Type="http://schemas.openxmlformats.org/officeDocument/2006/relationships/hyperlink" Target="http://answers.yahoo.com/" TargetMode="External"/><Relationship Id="rId4" Type="http://schemas.openxmlformats.org/officeDocument/2006/relationships/hyperlink" Target="http://en.wikipedia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B0F0"/>
            </a:gs>
            <a:gs pos="50000">
              <a:schemeClr val="tx1"/>
            </a:gs>
            <a:gs pos="100000">
              <a:schemeClr val="tx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7772400" cy="2971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This presentation was created under the fair use exemption of the U.S. Copyright law. Educational fair use guidelines were followed, and further use is restricted. 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2001">
              <a:srgbClr val="00FF00"/>
            </a:gs>
            <a:gs pos="100000">
              <a:schemeClr val="tx1"/>
            </a:gs>
            <a:gs pos="100000">
              <a:srgbClr val="00FF00"/>
            </a:gs>
            <a:gs pos="100000">
              <a:srgbClr val="00FF00"/>
            </a:gs>
            <a:gs pos="25000">
              <a:schemeClr val="tx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480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Kristen ITC" pitchFamily="66" charset="0"/>
              </a:rPr>
              <a:t>Abraham had 4 sons. Their names were Robert, Thomas, William and Edward. </a:t>
            </a:r>
            <a:endParaRPr lang="en-US" dirty="0">
              <a:solidFill>
                <a:schemeClr val="bg1"/>
              </a:solidFill>
              <a:latin typeface="Kristen ITC" pitchFamily="66" charset="0"/>
            </a:endParaRPr>
          </a:p>
        </p:txBody>
      </p:sp>
      <p:pic>
        <p:nvPicPr>
          <p:cNvPr id="2050" name="Picture 2" descr="http://thinkorthwim.com/wp-content/uploads/2007/10/lincoln-robert-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0"/>
            <a:ext cx="1828800" cy="22097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762000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Robert</a:t>
            </a:r>
            <a:endParaRPr lang="en-US" dirty="0"/>
          </a:p>
        </p:txBody>
      </p:sp>
      <p:pic>
        <p:nvPicPr>
          <p:cNvPr id="15362" name="Picture 2" descr="http://www.lrc.ky.gov/record/Moments08RS/02_web_leg_moments_files/image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0"/>
            <a:ext cx="2133599" cy="230659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924800" y="6858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Thomas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5364" name="Picture 4" descr="http://www.picturehistory.com/images/products/0/2/2/prod_226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267200"/>
            <a:ext cx="2076450" cy="23622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43200" y="5257562"/>
            <a:ext cx="2057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This is Edward ‘s grave </a:t>
            </a:r>
            <a:r>
              <a:rPr lang="en-US" sz="2000" dirty="0" smtClean="0">
                <a:solidFill>
                  <a:schemeClr val="bg1"/>
                </a:solidFill>
              </a:rPr>
              <a:t>because</a:t>
            </a:r>
            <a:r>
              <a:rPr lang="en-US" dirty="0" smtClean="0">
                <a:solidFill>
                  <a:schemeClr val="bg1"/>
                </a:solidFill>
              </a:rPr>
              <a:t> died when </a:t>
            </a:r>
            <a:r>
              <a:rPr lang="en-US" sz="2400" dirty="0" smtClean="0">
                <a:solidFill>
                  <a:schemeClr val="bg1"/>
                </a:solidFill>
              </a:rPr>
              <a:t>he</a:t>
            </a:r>
            <a:r>
              <a:rPr lang="en-US" dirty="0" smtClean="0">
                <a:solidFill>
                  <a:schemeClr val="bg1"/>
                </a:solidFill>
              </a:rPr>
              <a:t> was only 3 years and 11 months old.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366" name="Picture 6" descr="http://www.norfolkmills.co.uk/images-windmills/Rockland-St-Peter-tower-William-Lincoln-c.193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29425" y="4191000"/>
            <a:ext cx="2314575" cy="2667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410200" y="54102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William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6000">
              <a:srgbClr val="D60093"/>
            </a:gs>
            <a:gs pos="100000">
              <a:srgbClr val="6600CC"/>
            </a:gs>
            <a:gs pos="100000">
              <a:srgbClr val="FF3399"/>
            </a:gs>
            <a:gs pos="100000">
              <a:srgbClr val="6600CC"/>
            </a:gs>
            <a:gs pos="0">
              <a:srgbClr val="FF3399"/>
            </a:gs>
          </a:gsLst>
          <a:lin ang="16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ityinsights.com/Washington%20D.C/images/Washington-D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0"/>
            <a:ext cx="7772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4343400"/>
          </a:xfrm>
        </p:spPr>
        <p:txBody>
          <a:bodyPr>
            <a:noAutofit/>
          </a:bodyPr>
          <a:lstStyle/>
          <a:p>
            <a:r>
              <a:rPr lang="en-US" sz="5400" dirty="0" smtClean="0">
                <a:effectLst>
                  <a:reflection blurRad="6350" stA="55000" endA="300" endPos="45500" dir="5400000" sy="-100000" algn="bl" rotWithShape="0"/>
                </a:effectLst>
                <a:latin typeface="Kristen ITC" pitchFamily="66" charset="0"/>
              </a:rPr>
              <a:t>Abraham Lincoln died at the age of 56 in Washington D.C.</a:t>
            </a:r>
            <a:r>
              <a:rPr lang="en-US" sz="8000" dirty="0" smtClean="0">
                <a:effectLst>
                  <a:reflection blurRad="6350" stA="55000" endA="300" endPos="45500" dir="5400000" sy="-100000" algn="bl" rotWithShape="0"/>
                </a:effectLst>
                <a:latin typeface="Kristen ITC" pitchFamily="66" charset="0"/>
              </a:rPr>
              <a:t> </a:t>
            </a:r>
            <a:endParaRPr lang="en-US" sz="8000" dirty="0">
              <a:effectLst>
                <a:reflection blurRad="6350" stA="55000" endA="300" endPos="45500" dir="5400000" sy="-100000" algn="bl" rotWithShape="0"/>
              </a:effectLst>
              <a:latin typeface="Kristen ITC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143000"/>
            <a:ext cx="7772400" cy="914400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This is where I found when he was born: </a:t>
            </a:r>
            <a:r>
              <a:rPr lang="en-US" sz="2800" u="sng" dirty="0" smtClean="0">
                <a:hlinkClick r:id="rId2"/>
              </a:rPr>
              <a:t>http://www.sayingsnquotes.com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This is where I found when he died: </a:t>
            </a:r>
            <a:r>
              <a:rPr lang="en-US" sz="2800" u="sng" dirty="0" smtClean="0">
                <a:hlinkClick r:id="rId3"/>
              </a:rPr>
              <a:t>http://wiki.answers.com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This is where I found his birth place:  </a:t>
            </a:r>
            <a:r>
              <a:rPr lang="en-US" sz="2800" u="sng" dirty="0" smtClean="0">
                <a:hlinkClick r:id="rId4"/>
              </a:rPr>
              <a:t>http://en.wikipedia.org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Here are some of the places that I found what he did that was important: </a:t>
            </a:r>
            <a:br>
              <a:rPr lang="en-US" sz="2800" dirty="0" smtClean="0"/>
            </a:br>
            <a:r>
              <a:rPr lang="en-US" sz="2800" u="sng" dirty="0" smtClean="0">
                <a:hlinkClick r:id="rId3"/>
              </a:rPr>
              <a:t>http://</a:t>
            </a:r>
            <a:r>
              <a:rPr lang="en-US" sz="2000" u="sng" dirty="0" smtClean="0">
                <a:hlinkClick r:id="rId3"/>
              </a:rPr>
              <a:t>wiki.answers.com</a:t>
            </a:r>
            <a:r>
              <a:rPr lang="en-US" sz="2800" dirty="0" smtClean="0"/>
              <a:t>, </a:t>
            </a:r>
            <a:r>
              <a:rPr lang="en-US" sz="2800" u="sng" dirty="0" smtClean="0">
                <a:hlinkClick r:id="rId3"/>
              </a:rPr>
              <a:t>http://wiki.answers.com</a:t>
            </a:r>
            <a:r>
              <a:rPr lang="en-US" sz="2800" dirty="0" smtClean="0"/>
              <a:t>, </a:t>
            </a:r>
            <a:r>
              <a:rPr lang="en-US" sz="2800" u="sng" dirty="0" smtClean="0">
                <a:hlinkClick r:id="rId5"/>
              </a:rPr>
              <a:t>http://answers.yahoo.com</a:t>
            </a:r>
            <a:r>
              <a:rPr lang="en-US" sz="2800" dirty="0" smtClean="0"/>
              <a:t>,  </a:t>
            </a:r>
            <a:r>
              <a:rPr lang="en-US" sz="2800" u="sng" dirty="0" smtClean="0">
                <a:hlinkClick r:id="rId4"/>
              </a:rPr>
              <a:t>http://en.wikipedia.org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This is where I found out about his family: </a:t>
            </a:r>
            <a:r>
              <a:rPr lang="en-US" sz="2800" u="sng" dirty="0" smtClean="0">
                <a:hlinkClick r:id="rId6"/>
              </a:rPr>
              <a:t>http://showcase.netins.net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rgbClr val="FF3399"/>
            </a:gs>
            <a:gs pos="100000">
              <a:srgbClr val="FFF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1000"/>
            <a:ext cx="9144000" cy="1569660"/>
          </a:xfrm>
          <a:prstGeom prst="rect">
            <a:avLst/>
          </a:prstGeom>
          <a:noFill/>
          <a:ln>
            <a:noFill/>
          </a:ln>
          <a:effectLst>
            <a:glow rad="139700">
              <a:srgbClr val="D60093">
                <a:alpha val="40000"/>
              </a:srgb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3399"/>
                </a:solidFill>
                <a:effectLst>
                  <a:glow rad="101600">
                    <a:srgbClr val="FF3399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Abraham</a:t>
            </a:r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3399"/>
                </a:solidFill>
                <a:effectLst>
                  <a:glow rad="101600">
                    <a:srgbClr val="FF3399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3399"/>
                </a:solidFill>
                <a:effectLst>
                  <a:glow rad="101600">
                    <a:srgbClr val="FF3399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Lincoln</a:t>
            </a:r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3399"/>
                </a:solidFill>
                <a:effectLst>
                  <a:glow rad="101600">
                    <a:srgbClr val="FF3399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3399"/>
              </a:solidFill>
              <a:effectLst>
                <a:glow rad="101600">
                  <a:srgbClr val="FF3399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218" name="Picture 2" descr="http://www.visitingdc.com/images/abraham-lincoln-pi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057400"/>
            <a:ext cx="4495800" cy="40386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6000">
              <a:srgbClr val="00B0F0"/>
            </a:gs>
            <a:gs pos="50000">
              <a:srgbClr val="7030A0"/>
            </a:gs>
            <a:gs pos="100000">
              <a:srgbClr val="00B0F0"/>
            </a:gs>
          </a:gsLst>
          <a:lin ang="4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  <a:effectLst>
            <a:glow rad="101600">
              <a:schemeClr val="bg1">
                <a:lumMod val="75000"/>
                <a:alpha val="6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00FF"/>
                </a:solidFill>
                <a:effectLst/>
                <a:latin typeface="Kristen ITC" pitchFamily="66" charset="0"/>
              </a:rPr>
              <a:t>Abraham Lincoln</a:t>
            </a:r>
            <a:endParaRPr lang="en-US" sz="6000" dirty="0">
              <a:solidFill>
                <a:srgbClr val="0000FF"/>
              </a:solidFill>
              <a:effectLst/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latin typeface="Kristen ITC" pitchFamily="66" charset="0"/>
              </a:rPr>
              <a:t>   </a:t>
            </a:r>
          </a:p>
          <a:p>
            <a:r>
              <a:rPr lang="en-US" sz="5400" dirty="0" smtClean="0">
                <a:latin typeface="Kristen ITC" pitchFamily="66" charset="0"/>
              </a:rPr>
              <a:t>The 16</a:t>
            </a:r>
            <a:r>
              <a:rPr lang="en-US" sz="5400" baseline="30000" dirty="0" smtClean="0">
                <a:latin typeface="Kristen ITC" pitchFamily="66" charset="0"/>
              </a:rPr>
              <a:t>th</a:t>
            </a:r>
            <a:r>
              <a:rPr lang="en-US" sz="5400" dirty="0" smtClean="0">
                <a:latin typeface="Kristen ITC" pitchFamily="66" charset="0"/>
              </a:rPr>
              <a:t> president.   </a:t>
            </a:r>
            <a:endParaRPr lang="en-US" sz="5400" dirty="0" smtClean="0">
              <a:latin typeface="Kristen ITC" pitchFamily="66" charset="0"/>
            </a:endParaRPr>
          </a:p>
        </p:txBody>
      </p:sp>
      <p:pic>
        <p:nvPicPr>
          <p:cNvPr id="8194" name="Picture 2" descr="http://www.simplythrifty.com/wp-content/uploads/2008/08/pen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371600"/>
            <a:ext cx="1905000" cy="193227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4800600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9600" dirty="0" smtClean="0">
                <a:ln>
                  <a:solidFill>
                    <a:srgbClr val="6600CC"/>
                  </a:solidFill>
                </a:ln>
                <a:solidFill>
                  <a:srgbClr val="66FFFF"/>
                </a:solidFill>
                <a:latin typeface="Kristen ITC" pitchFamily="66" charset="0"/>
              </a:rPr>
              <a:t>Abraham</a:t>
            </a:r>
            <a:r>
              <a:rPr lang="en-US" sz="9600" dirty="0" smtClean="0">
                <a:solidFill>
                  <a:srgbClr val="66FFFF"/>
                </a:solidFill>
                <a:latin typeface="Kristen ITC" pitchFamily="66" charset="0"/>
              </a:rPr>
              <a:t> </a:t>
            </a:r>
            <a:r>
              <a:rPr lang="en-US" sz="9600" dirty="0" smtClean="0">
                <a:ln>
                  <a:solidFill>
                    <a:srgbClr val="6600CC"/>
                  </a:solidFill>
                </a:ln>
                <a:solidFill>
                  <a:srgbClr val="66FFFF"/>
                </a:solidFill>
                <a:latin typeface="Kristen ITC" pitchFamily="66" charset="0"/>
              </a:rPr>
              <a:t>Lincoln</a:t>
            </a:r>
            <a:r>
              <a:rPr lang="en-US" sz="9600" dirty="0" smtClean="0">
                <a:solidFill>
                  <a:srgbClr val="66FFFF"/>
                </a:solidFill>
                <a:latin typeface="Kristen ITC" pitchFamily="66" charset="0"/>
              </a:rPr>
              <a:t> </a:t>
            </a:r>
            <a:r>
              <a:rPr lang="en-US" sz="9600" dirty="0" smtClean="0">
                <a:ln>
                  <a:solidFill>
                    <a:srgbClr val="6600CC"/>
                  </a:solidFill>
                </a:ln>
                <a:solidFill>
                  <a:srgbClr val="66FFFF"/>
                </a:solidFill>
                <a:latin typeface="Kristen ITC" pitchFamily="66" charset="0"/>
              </a:rPr>
              <a:t>abolished</a:t>
            </a:r>
            <a:r>
              <a:rPr lang="en-US" sz="9600" dirty="0" smtClean="0">
                <a:solidFill>
                  <a:srgbClr val="66FFFF"/>
                </a:solidFill>
                <a:latin typeface="Kristen ITC" pitchFamily="66" charset="0"/>
              </a:rPr>
              <a:t> </a:t>
            </a:r>
            <a:r>
              <a:rPr lang="en-US" sz="9600" dirty="0" smtClean="0">
                <a:ln>
                  <a:solidFill>
                    <a:srgbClr val="6600CC"/>
                  </a:solidFill>
                </a:ln>
                <a:solidFill>
                  <a:srgbClr val="66FFFF"/>
                </a:solidFill>
                <a:latin typeface="Kristen ITC" pitchFamily="66" charset="0"/>
              </a:rPr>
              <a:t>slavery! </a:t>
            </a:r>
            <a:endParaRPr lang="en-US" sz="9600" dirty="0">
              <a:ln>
                <a:solidFill>
                  <a:srgbClr val="6600CC"/>
                </a:solidFill>
              </a:ln>
              <a:solidFill>
                <a:srgbClr val="66FFFF"/>
              </a:solidFill>
              <a:latin typeface="Kristen ITC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cache2.allposters.com/images/pic/LIFPOD/174079~Maj-Allan-Pinkerton-US-President-Abraham-Lincoln-and-Gen-John-McClernand-during-the-Civil-War-Post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0"/>
            <a:ext cx="79248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09600"/>
            <a:ext cx="8229600" cy="5791200"/>
          </a:xfrm>
          <a:noFill/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en-US" sz="6600" dirty="0" smtClean="0">
                <a:solidFill>
                  <a:srgbClr val="6600CC"/>
                </a:solidFill>
                <a:latin typeface="Kristen ITC" pitchFamily="66" charset="0"/>
              </a:rPr>
              <a:t>Abraham Lincoln declared the civil </a:t>
            </a:r>
            <a:r>
              <a:rPr lang="en-US" sz="6600" dirty="0">
                <a:solidFill>
                  <a:srgbClr val="6600CC"/>
                </a:solidFill>
                <a:latin typeface="Kristen ITC" pitchFamily="66" charset="0"/>
              </a:rPr>
              <a:t>W</a:t>
            </a:r>
            <a:r>
              <a:rPr lang="en-US" sz="6600" dirty="0" smtClean="0">
                <a:solidFill>
                  <a:srgbClr val="6600CC"/>
                </a:solidFill>
                <a:latin typeface="Kristen ITC" pitchFamily="66" charset="0"/>
              </a:rPr>
              <a:t>ar, and he also guided his country through the Civil War. </a:t>
            </a:r>
            <a:endParaRPr lang="en-US" sz="6600" dirty="0">
              <a:solidFill>
                <a:srgbClr val="6600CC"/>
              </a:solidFill>
              <a:latin typeface="Kristen ITC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0">
              <a:srgbClr val="FF6600"/>
            </a:gs>
            <a:gs pos="17999">
              <a:srgbClr val="FFFF00"/>
            </a:gs>
            <a:gs pos="36000">
              <a:srgbClr val="33CC33"/>
            </a:gs>
            <a:gs pos="61000">
              <a:srgbClr val="0000FF"/>
            </a:gs>
            <a:gs pos="82001">
              <a:srgbClr val="6666FF"/>
            </a:gs>
            <a:gs pos="100000">
              <a:srgbClr val="660066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8850595">
            <a:off x="-1164480" y="39075"/>
            <a:ext cx="7772400" cy="5562601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Kristen ITC" pitchFamily="66" charset="0"/>
              </a:rPr>
              <a:t>Wrote the Emancipation  </a:t>
            </a:r>
            <a:br>
              <a:rPr lang="en-US" sz="3200" dirty="0" smtClean="0">
                <a:latin typeface="Kristen ITC" pitchFamily="66" charset="0"/>
              </a:rPr>
            </a:br>
            <a:r>
              <a:rPr lang="en-US" sz="3200" dirty="0" smtClean="0">
                <a:latin typeface="Kristen ITC" pitchFamily="66" charset="0"/>
              </a:rPr>
              <a:t>Proclamation!</a:t>
            </a:r>
            <a:r>
              <a:rPr lang="en-US" sz="3600" dirty="0" smtClean="0">
                <a:latin typeface="Kristen ITC" pitchFamily="66" charset="0"/>
              </a:rPr>
              <a:t> </a:t>
            </a:r>
            <a:r>
              <a:rPr lang="en-US" sz="3600" dirty="0" smtClean="0">
                <a:latin typeface="Kristen ITC" pitchFamily="66" charset="0"/>
              </a:rPr>
              <a:t/>
            </a:r>
            <a:br>
              <a:rPr lang="en-US" sz="3600" dirty="0" smtClean="0">
                <a:latin typeface="Kristen ITC" pitchFamily="66" charset="0"/>
              </a:rPr>
            </a:br>
            <a:r>
              <a:rPr lang="en-US" sz="3600" dirty="0" smtClean="0">
                <a:latin typeface="Kristen ITC" pitchFamily="66" charset="0"/>
              </a:rPr>
              <a:t/>
            </a:r>
            <a:br>
              <a:rPr lang="en-US" sz="3600" dirty="0" smtClean="0">
                <a:latin typeface="Kristen ITC" pitchFamily="66" charset="0"/>
              </a:rPr>
            </a:br>
            <a:r>
              <a:rPr lang="en-US" sz="3600" dirty="0" smtClean="0">
                <a:latin typeface="Kristen ITC" pitchFamily="66" charset="0"/>
              </a:rPr>
              <a:t/>
            </a:r>
            <a:br>
              <a:rPr lang="en-US" sz="3600" dirty="0" smtClean="0">
                <a:latin typeface="Kristen ITC" pitchFamily="66" charset="0"/>
              </a:rPr>
            </a:br>
            <a:endParaRPr lang="en-US" sz="3600" dirty="0">
              <a:latin typeface="Kristen ITC" pitchFamily="66" charset="0"/>
            </a:endParaRPr>
          </a:p>
        </p:txBody>
      </p:sp>
      <p:pic>
        <p:nvPicPr>
          <p:cNvPr id="5122" name="Picture 2" descr="http://www.theageoflincoln.com/ageoflincoln/notes/files/Chapter6/emancipation_proclamation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0"/>
            <a:ext cx="3657600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776300">
            <a:off x="1318764" y="4537030"/>
            <a:ext cx="3581400" cy="1877437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</a:bodyPr>
          <a:lstStyle/>
          <a:p>
            <a:r>
              <a:rPr lang="en-US" sz="4000" dirty="0" smtClean="0">
                <a:latin typeface="Kristen ITC" pitchFamily="66" charset="0"/>
              </a:rPr>
              <a:t>This is the </a:t>
            </a:r>
          </a:p>
          <a:p>
            <a:r>
              <a:rPr lang="en-US" sz="4000" dirty="0" smtClean="0">
                <a:latin typeface="Kristen ITC" pitchFamily="66" charset="0"/>
              </a:rPr>
              <a:t>Emancipation</a:t>
            </a:r>
          </a:p>
          <a:p>
            <a:r>
              <a:rPr lang="en-US" sz="3600" dirty="0" smtClean="0">
                <a:latin typeface="Kristen ITC" pitchFamily="66" charset="0"/>
              </a:rPr>
              <a:t>Proclamation!</a:t>
            </a:r>
            <a:endParaRPr lang="en-US" sz="4000" dirty="0">
              <a:latin typeface="Kristen ITC" pitchFamily="66" charset="0"/>
            </a:endParaRPr>
          </a:p>
        </p:txBody>
      </p:sp>
      <p:sp>
        <p:nvSpPr>
          <p:cNvPr id="18" name="Bent Arrow 17"/>
          <p:cNvSpPr/>
          <p:nvPr/>
        </p:nvSpPr>
        <p:spPr>
          <a:xfrm>
            <a:off x="3200400" y="2819400"/>
            <a:ext cx="2133600" cy="1524000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6000">
              <a:srgbClr val="FF3399"/>
            </a:gs>
            <a:gs pos="50000">
              <a:srgbClr val="FF6600"/>
            </a:gs>
            <a:gs pos="100000">
              <a:srgbClr val="00B0F0"/>
            </a:gs>
          </a:gsLst>
          <a:lin ang="4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Kristen ITC" pitchFamily="66" charset="0"/>
              </a:rPr>
              <a:t> Wrote </a:t>
            </a:r>
            <a:r>
              <a:rPr lang="en-US" dirty="0" smtClean="0">
                <a:solidFill>
                  <a:schemeClr val="bg1"/>
                </a:solidFill>
                <a:latin typeface="Kristen ITC" pitchFamily="66" charset="0"/>
              </a:rPr>
              <a:t>the Gettysburg Address. </a:t>
            </a:r>
            <a:endParaRPr lang="en-US" dirty="0">
              <a:solidFill>
                <a:schemeClr val="bg1"/>
              </a:solidFill>
              <a:latin typeface="Kristen ITC" pitchFamily="66" charset="0"/>
            </a:endParaRPr>
          </a:p>
        </p:txBody>
      </p:sp>
      <p:pic>
        <p:nvPicPr>
          <p:cNvPr id="6146" name="Picture 2" descr="http://www.uu.edu/programs/tep/techprojects/EDU602/Lesson%201/Address%20Docum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809875"/>
            <a:ext cx="3886200" cy="40481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2001">
              <a:srgbClr val="00B0F0"/>
            </a:gs>
            <a:gs pos="82001">
              <a:srgbClr val="6666FF"/>
            </a:gs>
            <a:gs pos="82001">
              <a:srgbClr val="6666FF"/>
            </a:gs>
            <a:gs pos="100000">
              <a:srgbClr val="660066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077200" cy="2514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Kristen ITC" pitchFamily="66" charset="0"/>
              </a:rPr>
              <a:t>Abraham Lincoln had a dad, a mom, a sister, and a brother. His sister’s name was Sarah and his brother’s name was Thomas. </a:t>
            </a:r>
            <a:endParaRPr lang="en-US" sz="2800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Kristen ITC" pitchFamily="66" charset="0"/>
            </a:endParaRPr>
          </a:p>
        </p:txBody>
      </p:sp>
      <p:pic>
        <p:nvPicPr>
          <p:cNvPr id="4098" name="Picture 2" descr="http://colquitt.k12.ga.us/gspurloc/cobbslegion/cobbtr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486150"/>
            <a:ext cx="2419350" cy="3371850"/>
          </a:xfrm>
          <a:prstGeom prst="rect">
            <a:avLst/>
          </a:prstGeom>
          <a:noFill/>
        </p:spPr>
      </p:pic>
      <p:pic>
        <p:nvPicPr>
          <p:cNvPr id="4100" name="Picture 4" descr="http://lincoln.lib.niu.edu/gal/chs303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3524250"/>
            <a:ext cx="2705100" cy="33337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33400" y="1981200"/>
            <a:ext cx="2971800" cy="830997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sz="2400" dirty="0" smtClean="0">
                <a:latin typeface="Kristen ITC" pitchFamily="66" charset="0"/>
              </a:rPr>
              <a:t>This is Lincoln’s brother Thomas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953000" y="1981200"/>
            <a:ext cx="3352800" cy="830997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en-US" sz="2400" dirty="0" smtClean="0">
                <a:latin typeface="Kristen ITC" pitchFamily="66" charset="0"/>
              </a:rPr>
              <a:t>This is Lincoln’s sister Sarah.  </a:t>
            </a:r>
            <a:endParaRPr lang="en-US" sz="2400" dirty="0">
              <a:latin typeface="Kristen ITC" pitchFamily="66" charset="0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2133600" y="2819400"/>
            <a:ext cx="533400" cy="609600"/>
          </a:xfrm>
          <a:prstGeom prst="downArrow">
            <a:avLst/>
          </a:prstGeom>
          <a:solidFill>
            <a:srgbClr val="66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6019800" y="2819400"/>
            <a:ext cx="533400" cy="609600"/>
          </a:xfrm>
          <a:prstGeom prst="downArrow">
            <a:avLst/>
          </a:prstGeom>
          <a:solidFill>
            <a:srgbClr val="66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2001">
              <a:srgbClr val="66FFFF"/>
            </a:gs>
            <a:gs pos="100000">
              <a:srgbClr val="FF3399"/>
            </a:gs>
            <a:gs pos="100000">
              <a:srgbClr val="FF3399"/>
            </a:gs>
            <a:gs pos="100000">
              <a:srgbClr val="FF3399"/>
            </a:gs>
            <a:gs pos="22000">
              <a:srgbClr val="FF3399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6858000" cy="2895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66FFFF"/>
                </a:solidFill>
                <a:effectLst>
                  <a:glow rad="228600">
                    <a:srgbClr val="66FFFF">
                      <a:alpha val="40000"/>
                    </a:srgbClr>
                  </a:glow>
                </a:effectLst>
                <a:latin typeface="Kristen ITC" pitchFamily="66" charset="0"/>
              </a:rPr>
              <a:t>Abraham married </a:t>
            </a:r>
            <a:r>
              <a:rPr lang="en-US" dirty="0" smtClean="0">
                <a:solidFill>
                  <a:srgbClr val="FF3399"/>
                </a:solidFill>
                <a:effectLst>
                  <a:glow rad="228600">
                    <a:srgbClr val="FF3399">
                      <a:alpha val="40000"/>
                    </a:srgbClr>
                  </a:glow>
                </a:effectLst>
                <a:latin typeface="Kristen ITC" pitchFamily="66" charset="0"/>
              </a:rPr>
              <a:t>Mary</a:t>
            </a:r>
            <a:r>
              <a:rPr lang="en-US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Kristen ITC" pitchFamily="66" charset="0"/>
              </a:rPr>
              <a:t> </a:t>
            </a:r>
            <a:r>
              <a:rPr lang="en-US" dirty="0" smtClean="0">
                <a:solidFill>
                  <a:srgbClr val="66FFFF"/>
                </a:solidFill>
                <a:effectLst>
                  <a:glow rad="228600">
                    <a:srgbClr val="66FFFF">
                      <a:alpha val="40000"/>
                    </a:srgbClr>
                  </a:glow>
                </a:effectLst>
                <a:latin typeface="Kristen ITC" pitchFamily="66" charset="0"/>
              </a:rPr>
              <a:t>Todd, November</a:t>
            </a:r>
            <a:r>
              <a:rPr lang="en-US" dirty="0" smtClean="0">
                <a:solidFill>
                  <a:srgbClr val="66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Kristen ITC" pitchFamily="66" charset="0"/>
              </a:rPr>
              <a:t> </a:t>
            </a:r>
            <a:r>
              <a:rPr lang="en-US" dirty="0" smtClean="0">
                <a:solidFill>
                  <a:srgbClr val="FF3399"/>
                </a:solidFill>
                <a:effectLst>
                  <a:glow rad="228600">
                    <a:srgbClr val="FF3399">
                      <a:alpha val="40000"/>
                    </a:srgbClr>
                  </a:glow>
                </a:effectLst>
                <a:latin typeface="Kristen ITC" pitchFamily="66" charset="0"/>
              </a:rPr>
              <a:t>4, 1842</a:t>
            </a:r>
            <a:r>
              <a:rPr lang="en-US" dirty="0" smtClean="0">
                <a:solidFill>
                  <a:srgbClr val="FF3399"/>
                </a:solidFill>
                <a:latin typeface="Kristen ITC" pitchFamily="66" charset="0"/>
              </a:rPr>
              <a:t>.</a:t>
            </a:r>
            <a:endParaRPr lang="en-US" dirty="0">
              <a:solidFill>
                <a:srgbClr val="FF3399"/>
              </a:solidFill>
              <a:latin typeface="Kristen ITC" pitchFamily="66" charset="0"/>
            </a:endParaRPr>
          </a:p>
        </p:txBody>
      </p:sp>
      <p:pic>
        <p:nvPicPr>
          <p:cNvPr id="3074" name="Picture 2" descr="http://s3.amazonaws.com/findagrave/photos/2002/20/1341_1011622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2809875"/>
            <a:ext cx="3238500" cy="40481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4800" y="3886200"/>
            <a:ext cx="220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Kristen ITC" pitchFamily="66" charset="0"/>
              </a:rPr>
              <a:t>This is Mary Todd, Lincoln’s wife. </a:t>
            </a:r>
            <a:endParaRPr lang="en-US" sz="2400" dirty="0">
              <a:latin typeface="Kristen ITC" pitchFamily="66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1981200" y="4648200"/>
            <a:ext cx="1371600" cy="685800"/>
          </a:xfrm>
          <a:prstGeom prst="right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197</Words>
  <Application>Microsoft Office PowerPoint</Application>
  <PresentationFormat>On-screen Show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This presentation was created under the fair use exemption of the U.S. Copyright law. Educational fair use guidelines were followed, and further use is restricted.  </vt:lpstr>
      <vt:lpstr>Slide 2</vt:lpstr>
      <vt:lpstr>Abraham Lincoln</vt:lpstr>
      <vt:lpstr>Abraham Lincoln abolished slavery! </vt:lpstr>
      <vt:lpstr>Abraham Lincoln declared the civil War, and he also guided his country through the Civil War. </vt:lpstr>
      <vt:lpstr>Wrote the Emancipation   Proclamation!    </vt:lpstr>
      <vt:lpstr> Wrote the Gettysburg Address. </vt:lpstr>
      <vt:lpstr>Abraham Lincoln had a dad, a mom, a sister, and a brother. His sister’s name was Sarah and his brother’s name was Thomas. </vt:lpstr>
      <vt:lpstr>Abraham married Mary Todd, November 4, 1842.</vt:lpstr>
      <vt:lpstr>Abraham had 4 sons. Their names were Robert, Thomas, William and Edward. </vt:lpstr>
      <vt:lpstr>Abraham Lincoln died at the age of 56 in Washington D.C. </vt:lpstr>
      <vt:lpstr>This is where I found when he was born: http://www.sayingsnquotes.com This is where I found when he died: http://wiki.answers.com This is where I found his birth place:  http://en.wikipedia.org  Here are some of the places that I found what he did that was important:  http://wiki.answers.com, http://wiki.answers.com, http://answers.yahoo.com,  http://en.wikipedia.org  This is where I found out about his family: http://showcase.netins.net 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U.S. Copyright law. Educational fair use guidelines were followed, and further use is restricted.  </dc:title>
  <dc:creator>USER</dc:creator>
  <cp:lastModifiedBy>USER</cp:lastModifiedBy>
  <cp:revision>18</cp:revision>
  <dcterms:created xsi:type="dcterms:W3CDTF">2009-03-10T19:57:38Z</dcterms:created>
  <dcterms:modified xsi:type="dcterms:W3CDTF">2009-03-23T20:22:08Z</dcterms:modified>
</cp:coreProperties>
</file>